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51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80" d="100"/>
          <a:sy n="80" d="100"/>
        </p:scale>
        <p:origin x="-706" y="-58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52A471A-6408-4749-B942-0029138DA2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76644DC-B824-469D-B393-4419880AD63E}" type="datetimeFigureOut">
              <a:rPr lang="en-US"/>
              <a:pPr>
                <a:defRPr/>
              </a:pPr>
              <a:t>4/7/2016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90ACDDF-7F05-4DD3-BCB3-3A06FC16C3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A3B42-0F2D-4D40-9FD8-6EAD4216B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48460-424A-4F84-A78C-396F2BB31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50121-21B0-41EC-9A12-1BE5E2BE4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39EB0D-6072-4AAD-B87C-D65098501F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F9C0C1-307A-4CCE-AF7E-FF41491AF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A9B6DB-1044-4175-B981-4907F01FC3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DC990A-7422-41DE-83BA-7A5795E07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47C80-836F-4AA7-8F4C-5C0142BD93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292E05-6535-443D-AC9A-7D796254D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82F3258-FAD3-481C-BB65-2A3E85B1F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4106E7F-DD3C-4602-ACAF-B5A2974DA4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79" r:id="rId2"/>
    <p:sldLayoutId id="2147483989" r:id="rId3"/>
    <p:sldLayoutId id="2147483990" r:id="rId4"/>
    <p:sldLayoutId id="2147483991" r:id="rId5"/>
    <p:sldLayoutId id="2147483992" r:id="rId6"/>
    <p:sldLayoutId id="2147483978" r:id="rId7"/>
    <p:sldLayoutId id="2147483993" r:id="rId8"/>
    <p:sldLayoutId id="2147483994" r:id="rId9"/>
    <p:sldLayoutId id="2147483977" r:id="rId10"/>
    <p:sldLayoutId id="2147483976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7000" y="122238"/>
          <a:ext cx="8902700" cy="777875"/>
        </p:xfrm>
        <a:graphic>
          <a:graphicData uri="http://schemas.openxmlformats.org/drawingml/2006/table">
            <a:tbl>
              <a:tblPr/>
              <a:tblGrid>
                <a:gridCol w="2225675"/>
                <a:gridCol w="2224088"/>
                <a:gridCol w="3900487"/>
                <a:gridCol w="552450"/>
              </a:tblGrid>
              <a:tr h="49045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HS&amp;E INCIDENT BULLETIN</a:t>
                      </a: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Quarter 2012</a:t>
                      </a: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287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Incident: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Laceration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3825" y="962025"/>
          <a:ext cx="8907463" cy="4914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8257"/>
                <a:gridCol w="663067"/>
                <a:gridCol w="3796139"/>
              </a:tblGrid>
              <a:tr h="327691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Summary: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403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On the VTN vertical lathe, the IP was about to go down inside the machined carter in order to check a dimension when he slips. His elbow hurt the inside diameter of the carter (cutting edge)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90000" marB="90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7691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Root</a:t>
                      </a:r>
                      <a:r>
                        <a:rPr lang="en-GB" sz="1200" b="1" baseline="0" dirty="0" smtClean="0">
                          <a:solidFill>
                            <a:schemeClr val="bg1"/>
                          </a:solidFill>
                        </a:rPr>
                        <a:t> Causes</a:t>
                      </a:r>
                      <a:r>
                        <a:rPr lang="en-GB" sz="10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Actions Taken Thus Far: Next Steps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95156">
                <a:tc rowSpan="2">
                  <a:txBody>
                    <a:bodyPr/>
                    <a:lstStyle/>
                    <a:p>
                      <a:pPr fontAlgn="t"/>
                      <a:r>
                        <a:rPr lang="en-US" sz="1400" b="1" dirty="0" smtClean="0">
                          <a:effectLst/>
                        </a:rPr>
                        <a:t>People </a:t>
                      </a:r>
                      <a:r>
                        <a:rPr lang="en-US" sz="1400" dirty="0" smtClean="0">
                          <a:effectLst/>
                        </a:rPr>
                        <a:t> -Improper use of tool, equipment or material </a:t>
                      </a:r>
                    </a:p>
                    <a:p>
                      <a:pPr fontAlgn="t"/>
                      <a:r>
                        <a:rPr lang="en-US" sz="1400" b="1" dirty="0" smtClean="0">
                          <a:effectLst/>
                        </a:rPr>
                        <a:t>Procedures </a:t>
                      </a:r>
                      <a:r>
                        <a:rPr lang="en-US" sz="1400" dirty="0" smtClean="0">
                          <a:effectLst/>
                        </a:rPr>
                        <a:t> -Incomplete procedure/instructions </a:t>
                      </a:r>
                    </a:p>
                    <a:p>
                      <a:pPr fontAlgn="t"/>
                      <a:r>
                        <a:rPr lang="en-US" sz="1400" b="1" dirty="0" smtClean="0">
                          <a:effectLst/>
                        </a:rPr>
                        <a:t>Equipment </a:t>
                      </a:r>
                      <a:r>
                        <a:rPr lang="en-US" sz="1400" dirty="0" smtClean="0">
                          <a:effectLst/>
                        </a:rPr>
                        <a:t> -Inadequate or improper PPE (proper PPE not available) 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endParaRPr lang="en-GB" sz="14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400" dirty="0" smtClean="0">
                          <a:effectLst/>
                        </a:rPr>
                        <a:t>Benchmark Olean for good practice on dimension checking inside machined carters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400" dirty="0" smtClean="0">
                          <a:effectLst/>
                        </a:rPr>
                        <a:t>Find a measurement device to check dimensions inside the carters without going down inside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400" dirty="0" smtClean="0">
                          <a:effectLst/>
                        </a:rPr>
                        <a:t>Find adapted arm protection (PPE)</a:t>
                      </a:r>
                      <a:endParaRPr lang="en-GB" sz="14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5868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69" name="Image 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02300" y="1042988"/>
            <a:ext cx="186372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8864</TotalTime>
  <Words>97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475</cp:revision>
  <cp:lastPrinted>2003-11-04T16:53:27Z</cp:lastPrinted>
  <dcterms:created xsi:type="dcterms:W3CDTF">2004-01-23T18:06:09Z</dcterms:created>
  <dcterms:modified xsi:type="dcterms:W3CDTF">2016-04-07T17:48:04Z</dcterms:modified>
</cp:coreProperties>
</file>